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8" r:id="rId6"/>
    <p:sldId id="269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C53D6-B64A-444F-8F9D-5B66E87AD5E3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92B4F-A2B8-4F42-80B3-52F0C46C0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752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=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92B4F-A2B8-4F42-80B3-52F0C46C041A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158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EB48AC-E937-4F0F-B7FC-C1C2BB20A050}" type="datetimeFigureOut">
              <a:rPr lang="bg-BG" smtClean="0"/>
              <a:t>25.10.2012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EED1AD-A81B-4C4F-9616-AEE4191B3568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/index.php?title=%D0%9C%D0%B0%D0%BD%D1%82%D0%B8%D1%8F_(%D0%BE%D1%80%D0%B3%D0%B0%D0%BD)&amp;action=edit&amp;redlink=1" TargetMode="External"/><Relationship Id="rId13" Type="http://schemas.openxmlformats.org/officeDocument/2006/relationships/hyperlink" Target="http://bg.wikipedia.org/wiki/%D0%90%D0%BD%D1%83%D1%81" TargetMode="External"/><Relationship Id="rId3" Type="http://schemas.openxmlformats.org/officeDocument/2006/relationships/hyperlink" Target="http://bg.wikipedia.org/wiki/%D0%9C%D0%B5%D0%BA%D0%BE%D1%82%D0%B5%D0%BB%D0%B8" TargetMode="External"/><Relationship Id="rId7" Type="http://schemas.openxmlformats.org/officeDocument/2006/relationships/hyperlink" Target="http://bg.wikipedia.org/wiki/%D0%9A%D0%BE%D0%B6%D0%B0" TargetMode="External"/><Relationship Id="rId12" Type="http://schemas.openxmlformats.org/officeDocument/2006/relationships/hyperlink" Target="http://bg.wikipedia.org/wiki/%D0%9C%D1%83%D1%81%D0%BA%D1%83%D0%BB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bg.wikipedia.org/wiki/%D0%A7%D0%B5%D1%80%D1%83%D0%BF%D0%BA%D0%B0" TargetMode="External"/><Relationship Id="rId11" Type="http://schemas.openxmlformats.org/officeDocument/2006/relationships/hyperlink" Target="http://bg.wikipedia.org/w/index.php?title=%D0%A0%D0%BE%D0%B3%D0%BE%D0%B2%D0%BE_%D0%B2%D0%B5%D1%89%D0%B5%D1%81%D1%82%D0%B2%D0%BE&amp;action=edit&amp;redlink=1" TargetMode="External"/><Relationship Id="rId5" Type="http://schemas.openxmlformats.org/officeDocument/2006/relationships/hyperlink" Target="http://bg.wikipedia.org/wiki/%D0%A1%D0%BF%D0%B8%D1%80%D0%B0%D0%BB%D0%B0" TargetMode="External"/><Relationship Id="rId10" Type="http://schemas.openxmlformats.org/officeDocument/2006/relationships/hyperlink" Target="http://bg.wikipedia.org/wiki/%D0%92%D0%B0%D1%80%D0%BE%D0%B2%D0%B8%D0%BA" TargetMode="External"/><Relationship Id="rId4" Type="http://schemas.openxmlformats.org/officeDocument/2006/relationships/hyperlink" Target="http://bg.wikipedia.org/wiki/%D0%9A%D0%BE%D1%80%D0%B5%D0%BC%D0%BE%D0%BD%D0%BE%D0%B3%D0%B8" TargetMode="External"/><Relationship Id="rId9" Type="http://schemas.openxmlformats.org/officeDocument/2006/relationships/hyperlink" Target="http://bg.wikipedia.org/wiki/%D0%A1%D0%B5%D0%B4%D0%B5%D1%84" TargetMode="External"/><Relationship Id="rId1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28422" y="-1251520"/>
            <a:ext cx="9115577" cy="8109520"/>
          </a:xfr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cene3d>
              <a:camera prst="perspectiveRelaxedModerately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Презентацията е изготвена от Димитър Ивалинов,Айлин Насуф,Мирослав Костов и Айгул</a:t>
            </a:r>
            <a:r>
              <a:rPr lang="en-US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g-BG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Джемалидин  </a:t>
            </a:r>
            <a:r>
              <a:rPr lang="en-US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ОХЛЮВИ</a:t>
            </a:r>
            <a:r>
              <a:rPr lang="bg-BG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bg-BG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bg-BG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bg-BG" dirty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92" y="3429000"/>
            <a:ext cx="5905500" cy="3312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66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611">
        <p:circle/>
      </p:transition>
    </mc:Choice>
    <mc:Fallback>
      <p:transition spd="slow" advTm="206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67544" y="331215"/>
            <a:ext cx="8229600" cy="125272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ПЪРВОТО И НАЙ-ВАЖНОТО УСЛОВИЕ Е ДА ИМАТЕ ХУБАВА ЗЕМЯ</a:t>
            </a:r>
            <a:endParaRPr lang="bg-BG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0815"/>
            <a:ext cx="8572500" cy="5085184"/>
          </a:xfrm>
          <a:prstGeom prst="rect">
            <a:avLst/>
          </a:prstGeom>
        </p:spPr>
      </p:pic>
      <p:sp>
        <p:nvSpPr>
          <p:cNvPr id="11" name="Контейнер за съдържание 10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значение е и къде се намира тя. Експертите съветват тя да е във или близо до населеното място, за да не се правят излишни разходи за прокарването на ток, на вода, за осигуряване на пазачи. А ако някой все пак е решил да прави 2 дка насред полето, първо трябва да се свърже консултантите на НОК и те ще му обяснят всички подробности. </a:t>
            </a: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10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4846">
        <p14:flip dir="r"/>
      </p:transition>
    </mc:Choice>
    <mc:Fallback>
      <p:transition spd="slow" advTm="248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99592" y="4509120"/>
            <a:ext cx="7408333" cy="186652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БЪЛГАРСКИТЕ ОХЛЮВИ СЪДЪРЖАТ МЛЕЧНОКИСЕЛА БАКТЕРИЯ С ИЗКЛЮЧИТЕЛНО ЛЕКОВИТИ КАЧЕСТВА</a:t>
            </a:r>
            <a:b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 веднага прояви интерес и заяви, че е готова да даде на Националния охлювъден клъстер безвъзмездна субсидия от 2 млн. евро, ако организацията осигури 100 т продукция. Голям е интересът и от страна на Франция, Испания и Италия. От НОК вече водят преговори 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Австрия.</a:t>
            </a:r>
            <a:endParaRPr lang="bg-BG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755576" y="548680"/>
            <a:ext cx="733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БЪЛГАРСКИТЕ ОХЛЮВИ</a:t>
            </a:r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2381250" cy="203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6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873">
        <p:blinds dir="vert"/>
      </p:transition>
    </mc:Choice>
    <mc:Fallback xmlns="">
      <p:transition spd="slow" advTm="387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6408712" cy="4221088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bg-BG" dirty="0" smtClean="0"/>
              <a:t>и с  това  приключва  нашата презентациа </a:t>
            </a:r>
            <a:r>
              <a:rPr lang="bg-BG" dirty="0" smtClean="0">
                <a:sym typeface="Wingdings" pitchFamily="2" charset="2"/>
              </a:rPr>
              <a:t>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8462936"/>
      </p:ext>
    </p:extLst>
  </p:cSld>
  <p:clrMapOvr>
    <a:masterClrMapping/>
  </p:clrMapOvr>
  <p:transition spd="slow" advTm="3745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755576" y="4448283"/>
            <a:ext cx="7408333" cy="2409717"/>
          </a:xfrm>
        </p:spPr>
        <p:txBody>
          <a:bodyPr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Охлюви са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3" tooltip="Мекотели"/>
              </a:rPr>
              <a:t>мекотели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от представителите на клас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4" tooltip="Коремоноги"/>
              </a:rPr>
              <a:t>Коремоноги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, които имат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5" tooltip="Спирала"/>
              </a:rPr>
              <a:t>спиралообразна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6" tooltip="Черупка"/>
              </a:rPr>
              <a:t>черупка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Имат черупка, която е образувание на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7" tooltip="Кожа"/>
              </a:rPr>
              <a:t>кожата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. Тя се нарича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8" tooltip="Мантия (орган) (страницата не съществува)"/>
              </a:rPr>
              <a:t>мантия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и е трислойна —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9" tooltip="Седеф"/>
              </a:rPr>
              <a:t>седефен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10" tooltip="Варовик"/>
              </a:rPr>
              <a:t>варовиков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11" tooltip="Рогово вещество (страницата не съществува)"/>
              </a:rPr>
              <a:t>рогов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слой.</a:t>
            </a:r>
          </a:p>
          <a:p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Тялото има глава с чифт очи и от един до два чифта пипала, туловище и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12" tooltip="Мускул"/>
              </a:rPr>
              <a:t>мускулест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крак. Появява се език със „зъбчета“ (твърдо вещество) и гуша. Тялото е асиметрично, вместено с помощта на два мускула във варовитата черупка. Храносмилателната система има обичайно устройство, но променено разположение. 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  <a:hlinkClick r:id="rId13" tooltip="Анус"/>
              </a:rPr>
              <a:t>Анусът</a:t>
            </a:r>
            <a:r>
              <a:rPr lang="ru-RU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се намира над или отстрани на главата. Кръвоносната система не е затворена.</a:t>
            </a:r>
          </a:p>
          <a:p>
            <a:endParaRPr lang="bg-BG" b="1" dirty="0">
              <a:ln w="5080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86392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396015" y="571550"/>
            <a:ext cx="8351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Любопитно за охлювите е </a:t>
            </a:r>
            <a:endParaRPr lang="bg-BG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7313"/>
            <a:ext cx="6480720" cy="3007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9379">
        <p:circle/>
      </p:transition>
    </mc:Choice>
    <mc:Fallback>
      <p:transition spd="slow" advTm="4937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764704"/>
            <a:ext cx="9649072" cy="6118399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Диаграма на анатомията на охлюва</a:t>
            </a:r>
            <a:endParaRPr lang="bg-BG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7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5760640" cy="3312368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Охлювите сащо са деликатес и се</a:t>
            </a:r>
            <a:br>
              <a:rPr lang="bg-BG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исползват и в козметиката 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72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646">
        <p:circle/>
      </p:transition>
    </mc:Choice>
    <mc:Fallback>
      <p:transition spd="slow" advTm="864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-180528" y="3933056"/>
            <a:ext cx="9324528" cy="3234672"/>
          </a:xfrm>
        </p:spPr>
        <p:txBody>
          <a:bodyPr/>
          <a:lstStyle/>
          <a:p>
            <a:r>
              <a:rPr lang="bg-BG" dirty="0" smtClean="0"/>
              <a:t>Чрез научни иследвания откриха че </a:t>
            </a:r>
            <a:r>
              <a:rPr lang="bg-BG" dirty="0"/>
              <a:t> градинският </a:t>
            </a:r>
            <a:r>
              <a:rPr lang="bg-BG" dirty="0" smtClean="0"/>
              <a:t>охлюв </a:t>
            </a:r>
            <a:r>
              <a:rPr lang="ru-RU" dirty="0"/>
              <a:t>притежава невероятни регенериращи свойства и според това изследване, веществото, което охлювите секретират, ги предпазва от свободните радикали, замърсяванията в околната среда и </a:t>
            </a:r>
            <a:r>
              <a:rPr lang="ru-RU" i="1" dirty="0"/>
              <a:t>UV</a:t>
            </a:r>
            <a:r>
              <a:rPr lang="ru-RU" dirty="0"/>
              <a:t> лъчите. Ето защо охлювите никога не страдат от кожни инфекции, дори когато пълзят по груба и замърсена повърхност.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5108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козметика от охлюви</a:t>
            </a:r>
            <a:r>
              <a:rPr lang="bg-BG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bg-BG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bg-BG" sz="4800" b="1" dirty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6400196" y="1124744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g-BG" sz="5400" dirty="0"/>
          </a:p>
          <a:p>
            <a:pPr algn="ctr"/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62063"/>
            <a:ext cx="5791200" cy="28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6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1115616" y="1124744"/>
            <a:ext cx="7408333" cy="306349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Поддържа кожата здрава и подобрява нейната функция, поради антиоксидантите, които съдържа</a:t>
            </a:r>
          </a:p>
          <a:p>
            <a:pPr algn="just"/>
            <a:r>
              <a:rPr lang="ru-RU" dirty="0"/>
              <a:t>Действа превантивно и заличава белези, включително от тежко акне</a:t>
            </a:r>
          </a:p>
          <a:p>
            <a:pPr algn="just"/>
            <a:r>
              <a:rPr lang="ru-RU" dirty="0"/>
              <a:t>Облекчава слънчеви изгаряния, предотвратява на фото стареенето и образуването на бръчки</a:t>
            </a:r>
          </a:p>
          <a:p>
            <a:pPr algn="just"/>
            <a:r>
              <a:rPr lang="ru-RU" dirty="0"/>
              <a:t>Ускорява обновяването на увредените тъкани</a:t>
            </a:r>
          </a:p>
          <a:p>
            <a:pPr algn="just"/>
            <a:r>
              <a:rPr lang="ru-RU" dirty="0"/>
              <a:t>Отваря запушените пори</a:t>
            </a:r>
          </a:p>
          <a:p>
            <a:pPr algn="just"/>
            <a:r>
              <a:rPr lang="ru-RU" dirty="0"/>
              <a:t>Ускорява регенерацията на кожата</a:t>
            </a:r>
          </a:p>
          <a:p>
            <a:pPr algn="just"/>
            <a:r>
              <a:rPr lang="ru-RU" dirty="0"/>
              <a:t>Възстановява кожата пластичност</a:t>
            </a:r>
          </a:p>
          <a:p>
            <a:pPr algn="just"/>
            <a:r>
              <a:rPr lang="ru-RU" dirty="0"/>
              <a:t>Предпазва и заличава стрии</a:t>
            </a:r>
          </a:p>
          <a:p>
            <a:pPr algn="just"/>
            <a:r>
              <a:rPr lang="ru-RU" dirty="0"/>
              <a:t>Подпомага кожата да се справи с акнето</a:t>
            </a:r>
          </a:p>
          <a:p>
            <a:pPr algn="just"/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действа секретът на охлюви върху човешката кожа?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6840760" cy="30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83" y="2492896"/>
            <a:ext cx="4601633" cy="3451225"/>
          </a:xfrm>
        </p:spPr>
      </p:pic>
      <p:sp>
        <p:nvSpPr>
          <p:cNvPr id="5" name="Правоъгълник 4"/>
          <p:cNvSpPr/>
          <p:nvPr/>
        </p:nvSpPr>
        <p:spPr>
          <a:xfrm>
            <a:off x="-396552" y="116632"/>
            <a:ext cx="97210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Охлювъдните ферми носят бързи пари</a:t>
            </a:r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24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418">
        <p:circle/>
      </p:transition>
    </mc:Choice>
    <mc:Fallback>
      <p:transition spd="slow" advTm="641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-1683568"/>
            <a:ext cx="8229600" cy="6696744"/>
          </a:xfrm>
        </p:spPr>
        <p:txBody>
          <a:bodyPr numCol="1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ОХЛЮВЪДСТВОТО НЕ САМО Е ДОХОДОНОСЕН, НО Е И БЪРЗООБОРОТЕН БИЗНЕС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защото при него с една сравнително неголяма инвестиция само за един сезон  - от март до септември, можете да изкарате добри пари - специалистите твърдят, че от 1 дка с охлюви получавате минимум 20 хил. евро.</a:t>
            </a:r>
            <a:endParaRPr lang="bg-BG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3131840" cy="386104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57807"/>
            <a:ext cx="3024336" cy="3810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22476"/>
            <a:ext cx="3347864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5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58">
        <p14:prism isContent="1"/>
      </p:transition>
    </mc:Choice>
    <mc:Fallback xmlns="">
      <p:transition spd="slow" advTm="23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3852600"/>
            <a:ext cx="9144000" cy="302433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МОЖЕТЕ ДА СТАРТИРАТЕ ОХЛЮВЪДСТВОТО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 ПРОЛЕТТА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само ако мястото е обработвано предходни години и няма в него няма овошки и камъни. А по отношение на това колко малки охлювчета ще ви трябват след 4-годишни експерименти специалистите от клъстера са установили, че за ферма от 1 дка перфектно се отглеждат 250 хил. охлювчета. И точно толкова се пускат - ни повече, ни по-малко. Защо? Защото ако броят им е по-малък - мигрират, а ако е по-голям - измират. Трябва да знаете, че в инвестицията от 15 000 лв. не влиза стойността на фуража, а само създаването на фермата и малките охлювчета. За отглеждането на 1 кг охлюви отива 1,2-1,3 кг фураж, като членовете на НОК задължително хранят охлювите си със специална смеска, произведена от фуражния завод в Чирпан. При правилно гледане от 1 дка първата година се изкарват по 4-5 т охлюви. Изкупната им цена е 4 евро за килограм. </a:t>
            </a:r>
            <a:endParaRPr lang="bg-B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8" y="260648"/>
            <a:ext cx="5067300" cy="34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6464">
        <p14:window dir="vert"/>
      </p:transition>
    </mc:Choice>
    <mc:Fallback>
      <p:transition spd="slow" advTm="664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336</Words>
  <Application>Microsoft Office PowerPoint</Application>
  <PresentationFormat>Презентация на цял екран (4:3)</PresentationFormat>
  <Paragraphs>29</Paragraphs>
  <Slides>12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Вълна</vt:lpstr>
      <vt:lpstr>Презентацията е изготвена от Димитър Ивалинов,Айлин Насуф,Мирослав Костов и Айгул Джемалидин   ОХЛЮВИ  </vt:lpstr>
      <vt:lpstr>Презентация на PowerPoint</vt:lpstr>
      <vt:lpstr>Диаграма на анатомията на охлюва</vt:lpstr>
      <vt:lpstr>Охлювите сащо са деликатес и се се исползват и в козметиката  </vt:lpstr>
      <vt:lpstr>козметика от охлюви </vt:lpstr>
      <vt:lpstr>Как действа секретът на охлюви върху човешката кожа? </vt:lpstr>
      <vt:lpstr>Презентация на PowerPoint</vt:lpstr>
      <vt:lpstr>Презентация на PowerPoint</vt:lpstr>
      <vt:lpstr>Презентация на PowerPoint</vt:lpstr>
      <vt:lpstr>ПЪРВОТО И НАЙ-ВАЖНОТО УСЛОВИЕ Е ДА ИМАТЕ ХУБАВА ЗЕМЯ</vt:lpstr>
      <vt:lpstr>Презентация на PowerPoint</vt:lpstr>
      <vt:lpstr>и с  това  приключва  нашата презентациа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banan4o</dc:creator>
  <cp:lastModifiedBy>banan4o</cp:lastModifiedBy>
  <cp:revision>29</cp:revision>
  <dcterms:created xsi:type="dcterms:W3CDTF">2012-10-10T19:25:22Z</dcterms:created>
  <dcterms:modified xsi:type="dcterms:W3CDTF">2012-10-25T12:24:30Z</dcterms:modified>
</cp:coreProperties>
</file>